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7" r:id="rId2"/>
    <p:sldId id="266" r:id="rId3"/>
    <p:sldId id="270" r:id="rId4"/>
    <p:sldId id="258" r:id="rId5"/>
    <p:sldId id="257" r:id="rId6"/>
    <p:sldId id="259" r:id="rId7"/>
    <p:sldId id="268" r:id="rId8"/>
    <p:sldId id="269" r:id="rId9"/>
    <p:sldId id="260" r:id="rId10"/>
    <p:sldId id="272" r:id="rId11"/>
    <p:sldId id="262" r:id="rId12"/>
    <p:sldId id="263" r:id="rId13"/>
    <p:sldId id="264" r:id="rId14"/>
    <p:sldId id="271" r:id="rId1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 autoAdjust="0"/>
    <p:restoredTop sz="94620"/>
  </p:normalViewPr>
  <p:slideViewPr>
    <p:cSldViewPr snapToGrid="0" snapToObjects="1">
      <p:cViewPr varScale="1">
        <p:scale>
          <a:sx n="95" d="100"/>
          <a:sy n="95" d="100"/>
        </p:scale>
        <p:origin x="184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自己紹介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65D27-0BAE-7E41-BE3A-7B53F41D8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/>
              <a:t>最終発表</a:t>
            </a:r>
            <a:r>
              <a:rPr kumimoji="1" lang="en-US" altLang="ja-JP" sz="8000"/>
              <a:t>!!!</a:t>
            </a:r>
            <a:endParaRPr kumimoji="1" lang="ja-JP" altLang="en-US" sz="800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045E2BA6-CC50-444A-9416-DB75A0707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>
            <a:normAutofit lnSpcReduction="10000"/>
          </a:bodyPr>
          <a:lstStyle/>
          <a:p>
            <a:r>
              <a:rPr lang="en-US" altLang="ja-JP" b="1" dirty="0">
                <a:solidFill>
                  <a:schemeClr val="tx1"/>
                </a:solidFill>
              </a:rPr>
              <a:t>Unity</a:t>
            </a:r>
            <a:r>
              <a:rPr lang="ja-JP" altLang="en-US" b="1" dirty="0">
                <a:solidFill>
                  <a:schemeClr val="tx1"/>
                </a:solidFill>
              </a:rPr>
              <a:t>コース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3">
            <a:extLst>
              <a:ext uri="{FF2B5EF4-FFF2-40B4-BE49-F238E27FC236}">
                <a16:creationId xmlns:a16="http://schemas.microsoft.com/office/drawing/2014/main" id="{9CA80006-7291-544B-A90F-35B7527024BB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7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作ったわけ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初めての</a:t>
            </a:r>
            <a:r>
              <a:rPr kumimoji="1" lang="en-US" altLang="ja-JP"/>
              <a:t>Unity</a:t>
            </a:r>
            <a:r>
              <a:rPr kumimoji="1" lang="ja-JP" altLang="en-US"/>
              <a:t>！</a:t>
            </a:r>
            <a:endParaRPr kumimoji="1" lang="en-US" altLang="ja-JP"/>
          </a:p>
          <a:p>
            <a:r>
              <a:rPr kumimoji="1" lang="en-US" altLang="ja-JP"/>
              <a:t>3D</a:t>
            </a:r>
            <a:r>
              <a:rPr kumimoji="1" lang="ja-JP" altLang="en-US"/>
              <a:t>を活かしたものを作りたい</a:t>
            </a:r>
            <a:endParaRPr kumimoji="1" lang="en-US" altLang="ja-JP"/>
          </a:p>
          <a:p>
            <a:r>
              <a:rPr lang="ja-JP" altLang="en-US"/>
              <a:t>将棋好き！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EA90328-4391-CD4C-8976-A058EE10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4" y="3837614"/>
            <a:ext cx="2182541" cy="794238"/>
          </a:xfrm>
          <a:prstGeom prst="rect">
            <a:avLst/>
          </a:prstGeom>
        </p:spPr>
      </p:pic>
      <p:sp>
        <p:nvSpPr>
          <p:cNvPr id="13" name="乗算記号 12">
            <a:extLst>
              <a:ext uri="{FF2B5EF4-FFF2-40B4-BE49-F238E27FC236}">
                <a16:creationId xmlns:a16="http://schemas.microsoft.com/office/drawing/2014/main" id="{E6C174DA-02B0-C742-92EF-CDB9BDB11B35}"/>
              </a:ext>
            </a:extLst>
          </p:cNvPr>
          <p:cNvSpPr/>
          <p:nvPr/>
        </p:nvSpPr>
        <p:spPr>
          <a:xfrm>
            <a:off x="2573410" y="3608682"/>
            <a:ext cx="1151130" cy="1252101"/>
          </a:xfrm>
          <a:prstGeom prst="mathMultiply">
            <a:avLst>
              <a:gd name="adj1" fmla="val 12957"/>
            </a:avLst>
          </a:prstGeom>
          <a:solidFill>
            <a:schemeClr val="accent3">
              <a:lumMod val="60000"/>
              <a:lumOff val="40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9207C2E-8A53-A34C-B2E1-8F11CB8F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65" y="3422249"/>
            <a:ext cx="1453145" cy="1676306"/>
          </a:xfrm>
          <a:prstGeom prst="rect">
            <a:avLst/>
          </a:prstGeom>
        </p:spPr>
      </p:pic>
      <p:sp>
        <p:nvSpPr>
          <p:cNvPr id="15" name="等号 14">
            <a:extLst>
              <a:ext uri="{FF2B5EF4-FFF2-40B4-BE49-F238E27FC236}">
                <a16:creationId xmlns:a16="http://schemas.microsoft.com/office/drawing/2014/main" id="{1005FA1B-CEA8-BA4B-9F4C-3EDED97A65DC}"/>
              </a:ext>
            </a:extLst>
          </p:cNvPr>
          <p:cNvSpPr/>
          <p:nvPr/>
        </p:nvSpPr>
        <p:spPr>
          <a:xfrm>
            <a:off x="3994338" y="5225535"/>
            <a:ext cx="1173070" cy="1021986"/>
          </a:xfrm>
          <a:prstGeom prst="mathEqual">
            <a:avLst>
              <a:gd name="adj1" fmla="val 14061"/>
              <a:gd name="adj2" fmla="val 25274"/>
            </a:avLst>
          </a:prstGeom>
          <a:solidFill>
            <a:schemeClr val="accent3">
              <a:lumMod val="60000"/>
              <a:lumOff val="40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B927558-A629-9344-8D34-FF3AEB95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10" y="5247518"/>
            <a:ext cx="3742414" cy="1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1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10B12F8-AC1B-1841-A5A4-B262C2B0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操作性を上げるためマスの中心を固定して回転できるように</a:t>
            </a:r>
            <a:endParaRPr kumimoji="1" lang="en-US" altLang="ja-JP" dirty="0"/>
          </a:p>
          <a:p>
            <a:r>
              <a:rPr lang="ja-JP" altLang="en-US" dirty="0"/>
              <a:t>タマは花子達がいない場所に逃げるよ　　</a:t>
            </a:r>
            <a:r>
              <a:rPr lang="en-US" altLang="ja-JP" dirty="0"/>
              <a:t>	</a:t>
            </a:r>
            <a:r>
              <a:rPr lang="ja-JP" altLang="en-US" dirty="0"/>
              <a:t>うに実装</a:t>
            </a:r>
            <a:endParaRPr kumimoji="1" lang="en-US" altLang="ja-JP" dirty="0"/>
          </a:p>
          <a:p>
            <a:pPr indent="0">
              <a:buNone/>
            </a:pPr>
            <a:endParaRPr lang="en-US" altLang="ja-JP" dirty="0"/>
          </a:p>
          <a:p>
            <a:pPr indent="0">
              <a:buNone/>
            </a:pP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882B3C2-8562-CB46-92C2-4BD0F6E78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753B90-DF37-DD49-B651-231257F5D2E0}"/>
              </a:ext>
            </a:extLst>
          </p:cNvPr>
          <p:cNvSpPr txBox="1"/>
          <p:nvPr/>
        </p:nvSpPr>
        <p:spPr>
          <a:xfrm>
            <a:off x="1194620" y="2949678"/>
            <a:ext cx="6904454" cy="742784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en-US" altLang="ja-JP" sz="4000" dirty="0"/>
              <a:t>Thank you for your listening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636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0FCE96-5E83-DB41-857D-0E0CC1C5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A23386-DCF2-4641-9CC1-DBBC6BA6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839" r="15843"/>
          <a:stretch/>
        </p:blipFill>
        <p:spPr>
          <a:xfrm>
            <a:off x="297344" y="1324707"/>
            <a:ext cx="3539628" cy="41321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4C170-68C2-2247-9F37-40C09CC6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E42CC5-BDF3-3349-902F-8237EDAD4CDD}"/>
              </a:ext>
            </a:extLst>
          </p:cNvPr>
          <p:cNvSpPr txBox="1"/>
          <p:nvPr/>
        </p:nvSpPr>
        <p:spPr>
          <a:xfrm>
            <a:off x="4292248" y="1206720"/>
            <a:ext cx="3848862" cy="681228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3600" b="1" dirty="0"/>
              <a:t>ぎんちゃん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E980C4-49EB-544F-ABCD-ECA6099686A8}"/>
              </a:ext>
            </a:extLst>
          </p:cNvPr>
          <p:cNvSpPr txBox="1"/>
          <p:nvPr/>
        </p:nvSpPr>
        <p:spPr>
          <a:xfrm>
            <a:off x="4697594" y="2342305"/>
            <a:ext cx="3989206" cy="2097000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3200" dirty="0"/>
              <a:t>地元　</a:t>
            </a:r>
            <a:r>
              <a:rPr lang="en-US" altLang="ja-JP" sz="3200" dirty="0"/>
              <a:t>		</a:t>
            </a:r>
            <a:r>
              <a:rPr lang="ja-JP" altLang="en-US" sz="3200" dirty="0"/>
              <a:t>６つ</a:t>
            </a:r>
            <a:endParaRPr lang="en-US" altLang="ja-JP" sz="3200" dirty="0"/>
          </a:p>
          <a:p>
            <a:r>
              <a:rPr lang="ja-JP" altLang="en-US" sz="3200" dirty="0"/>
              <a:t>サークル</a:t>
            </a:r>
            <a:r>
              <a:rPr lang="en-US" altLang="ja-JP" sz="3200" dirty="0"/>
              <a:t>	</a:t>
            </a:r>
            <a:r>
              <a:rPr lang="ja-JP" altLang="en-US" sz="3200" dirty="0"/>
              <a:t>２つ</a:t>
            </a:r>
            <a:endParaRPr lang="en-US" altLang="ja-JP" sz="3200" dirty="0"/>
          </a:p>
          <a:p>
            <a:r>
              <a:rPr lang="ja-JP" altLang="en-US" sz="3200" dirty="0"/>
              <a:t>バイト　</a:t>
            </a:r>
            <a:r>
              <a:rPr lang="en-US" altLang="ja-JP" sz="3200" dirty="0"/>
              <a:t>	</a:t>
            </a:r>
            <a:r>
              <a:rPr lang="ja-JP" altLang="en-US" sz="3200" dirty="0"/>
              <a:t>３つ</a:t>
            </a:r>
            <a:endParaRPr lang="en-US" altLang="ja-JP" sz="3200" dirty="0"/>
          </a:p>
          <a:p>
            <a:r>
              <a:rPr lang="ja-JP" altLang="en-US" sz="3200" dirty="0"/>
              <a:t>趣味</a:t>
            </a:r>
            <a:r>
              <a:rPr lang="en-US" altLang="ja-JP" sz="3200" dirty="0"/>
              <a:t>			</a:t>
            </a:r>
            <a:r>
              <a:rPr lang="ja-JP" altLang="en-US" sz="3200" dirty="0"/>
              <a:t>いっぱい</a:t>
            </a:r>
            <a:endParaRPr lang="en-US" altLang="ja-JP" sz="3200" dirty="0"/>
          </a:p>
        </p:txBody>
      </p:sp>
      <p:pic>
        <p:nvPicPr>
          <p:cNvPr id="8" name="いぬのおまわりさん.mp3">
            <a:hlinkClick r:id="" action="ppaction://media"/>
            <a:extLst>
              <a:ext uri="{FF2B5EF4-FFF2-40B4-BE49-F238E27FC236}">
                <a16:creationId xmlns:a16="http://schemas.microsoft.com/office/drawing/2014/main" id="{88D91F79-B00F-F142-9B8D-2539FAF8D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D512DE-0B75-9343-A720-BFD409AC4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4869B-0243-A742-9D5B-0E425BEBAAB0}"/>
              </a:ext>
            </a:extLst>
          </p:cNvPr>
          <p:cNvSpPr txBox="1"/>
          <p:nvPr/>
        </p:nvSpPr>
        <p:spPr>
          <a:xfrm>
            <a:off x="892978" y="2359743"/>
            <a:ext cx="7366119" cy="1358337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8000" b="1" dirty="0"/>
              <a:t>作ったゲームは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8991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817" y="3577021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  <a:p>
            <a:r>
              <a:rPr lang="en-US" altLang="ja-JP"/>
              <a:t>15</a:t>
            </a:r>
            <a:r>
              <a:rPr lang="ja-JP" altLang="en-US"/>
              <a:t>ターン以内に捕まえろ！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43FBD85-6CD9-6244-940D-D5AFB52E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92" y="3242084"/>
            <a:ext cx="1010683" cy="134757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3B10C6-B6F2-5B42-99DE-6907A96A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57" y="3536553"/>
            <a:ext cx="1033740" cy="12494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E4B3179-77F4-1C47-8E3A-51BDB7776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74" y="4381568"/>
            <a:ext cx="1760306" cy="16898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73035A-82C6-D449-9C0C-0B6705D19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8550" y="3915873"/>
            <a:ext cx="1692250" cy="16922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C45B93D-9398-F141-81C8-8CE5BE78F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05" y="3245354"/>
            <a:ext cx="1010683" cy="15669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562A8C-BCC8-8F47-9504-01A5205893A6}"/>
              </a:ext>
            </a:extLst>
          </p:cNvPr>
          <p:cNvSpPr txBox="1"/>
          <p:nvPr/>
        </p:nvSpPr>
        <p:spPr>
          <a:xfrm>
            <a:off x="1293269" y="5690378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タマ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89CF1A-C867-6940-BDAE-42FC5FAFFEE6}"/>
              </a:ext>
            </a:extLst>
          </p:cNvPr>
          <p:cNvSpPr txBox="1"/>
          <p:nvPr/>
        </p:nvSpPr>
        <p:spPr>
          <a:xfrm>
            <a:off x="4146799" y="522651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花子達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r>
              <a:rPr kumimoji="1" lang="en-US" altLang="ja-JP" sz="9600" dirty="0">
                <a:solidFill>
                  <a:schemeClr val="tx1"/>
                </a:solidFill>
              </a:rPr>
              <a:t>ch a </a:t>
            </a:r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endParaRPr kumimoji="1" lang="ja-JP" altLang="en-US" sz="9600" dirty="0">
              <a:solidFill>
                <a:schemeClr val="accent4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016DD7-C793-7745-8D79-250B658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5" y="2020529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331B77-709E-5640-A6E4-8332D021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15943" y="2020529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8" name="game">
            <a:hlinkClick r:id="" action="ppaction://media"/>
            <a:extLst>
              <a:ext uri="{FF2B5EF4-FFF2-40B4-BE49-F238E27FC236}">
                <a16:creationId xmlns:a16="http://schemas.microsoft.com/office/drawing/2014/main" id="{D511E5BD-C561-234C-AFD0-ED31EFD2D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75" y="1578077"/>
            <a:ext cx="8740010" cy="4206927"/>
          </a:xfrm>
        </p:spPr>
      </p:pic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</TotalTime>
  <Words>170</Words>
  <Application>Microsoft Macintosh PowerPoint</Application>
  <PresentationFormat>画面に合わせる (4:3)</PresentationFormat>
  <Paragraphs>70</Paragraphs>
  <Slides>14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3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最終発表!!!</vt:lpstr>
      <vt:lpstr>自己紹介</vt:lpstr>
      <vt:lpstr>PowerPoint プレゼンテーション</vt:lpstr>
      <vt:lpstr>Catch a Cat</vt:lpstr>
      <vt:lpstr>ゲーム概要</vt:lpstr>
      <vt:lpstr>ルール</vt:lpstr>
      <vt:lpstr>Catch a Cat</vt:lpstr>
      <vt:lpstr>Catch a Cat</vt:lpstr>
      <vt:lpstr>ゲーム画面</vt:lpstr>
      <vt:lpstr>作ったわけ</vt:lpstr>
      <vt:lpstr>ルール</vt:lpstr>
      <vt:lpstr>ルール</vt:lpstr>
      <vt:lpstr>技術的な話</vt:lpstr>
      <vt:lpstr>PowerPoint プレゼンテーション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27</cp:revision>
  <dcterms:created xsi:type="dcterms:W3CDTF">2018-05-12T01:31:56Z</dcterms:created>
  <dcterms:modified xsi:type="dcterms:W3CDTF">2018-05-19T05:40:31Z</dcterms:modified>
</cp:coreProperties>
</file>